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8" r:id="rId4"/>
    <p:sldId id="277" r:id="rId5"/>
    <p:sldId id="274" r:id="rId6"/>
    <p:sldId id="275" r:id="rId7"/>
    <p:sldId id="294" r:id="rId8"/>
    <p:sldId id="267" r:id="rId9"/>
    <p:sldId id="271" r:id="rId10"/>
    <p:sldId id="282" r:id="rId11"/>
    <p:sldId id="269" r:id="rId12"/>
    <p:sldId id="272" r:id="rId13"/>
    <p:sldId id="270" r:id="rId14"/>
    <p:sldId id="276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3537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1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3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7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2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7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3254" y="573209"/>
            <a:ext cx="49996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DADAISM</a:t>
            </a:r>
          </a:p>
          <a:p>
            <a:pPr algn="ctr"/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After-effects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World War I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Rejection of Logic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276" t="15306" r="37425" b="7044"/>
          <a:stretch/>
        </p:blipFill>
        <p:spPr>
          <a:xfrm>
            <a:off x="1023582" y="191070"/>
            <a:ext cx="3821373" cy="659440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6252938" y="5184576"/>
            <a:ext cx="46402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Modern Art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BFA-III (Visual Arts)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Incharge: Ms. Sidra Liaqat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Design &amp; Visual Arts, LCWU</a:t>
            </a:r>
          </a:p>
        </p:txBody>
      </p:sp>
    </p:spTree>
    <p:extLst>
      <p:ext uri="{BB962C8B-B14F-4D97-AF65-F5344CB8AC3E}">
        <p14:creationId xmlns:p14="http://schemas.microsoft.com/office/powerpoint/2010/main" val="38968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464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2711" y="5178272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 (HANS) ARP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“Untitled”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Squares Arranged According to the Laws of Chance)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(1917)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6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1957" y="2070821"/>
            <a:ext cx="297066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Hannah </a:t>
            </a:r>
            <a:r>
              <a:rPr lang="en-US" sz="36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Höch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(1889-1978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</a:p>
        </p:txBody>
      </p:sp>
    </p:spTree>
    <p:extLst>
      <p:ext uri="{BB962C8B-B14F-4D97-AF65-F5344CB8AC3E}">
        <p14:creationId xmlns:p14="http://schemas.microsoft.com/office/powerpoint/2010/main" val="163589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211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8587" y="4642009"/>
            <a:ext cx="511125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HANNAH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HÖCH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“Incision with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Dada Kitchen Knife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Germany's Last Weimar Beer Belly Cultural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Epoch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fontAlgn="base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Collage</a:t>
            </a:r>
          </a:p>
          <a:p>
            <a:pPr fontAlgn="base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7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30434" y="2022820"/>
            <a:ext cx="35438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Kurt </a:t>
            </a:r>
            <a:r>
              <a:rPr lang="en-US" sz="36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Schwitters</a:t>
            </a:r>
            <a:endParaRPr lang="en-US" sz="36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(1887-1948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9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701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4581" y="5177473"/>
            <a:ext cx="462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KURT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SCHWITTERS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Merz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fontAlgn="base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 Collage</a:t>
            </a:r>
          </a:p>
          <a:p>
            <a:pPr fontAlgn="base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0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4549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4929" y="5380673"/>
            <a:ext cx="67974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KURT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SCHWITTERS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Merz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46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Assemblage of wood, oil, metal, board on board, with artist's frame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1921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5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0304" y="1465408"/>
            <a:ext cx="58139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</a:p>
          <a:p>
            <a:pPr lvl="0" algn="ctr"/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Ready-mades and Assemblage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0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0054" y="1700419"/>
            <a:ext cx="362599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Marcel 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Duchamp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(1887-1968)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French-American </a:t>
            </a:r>
          </a:p>
        </p:txBody>
      </p:sp>
    </p:spTree>
    <p:extLst>
      <p:ext uri="{BB962C8B-B14F-4D97-AF65-F5344CB8AC3E}">
        <p14:creationId xmlns:p14="http://schemas.microsoft.com/office/powerpoint/2010/main" val="10678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89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0256" y="5152999"/>
            <a:ext cx="34483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MARCEL DUCHAMP “Bicycle Wheel”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Ready-made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(1913)</a:t>
            </a:r>
          </a:p>
        </p:txBody>
      </p:sp>
    </p:spTree>
    <p:extLst>
      <p:ext uri="{BB962C8B-B14F-4D97-AF65-F5344CB8AC3E}">
        <p14:creationId xmlns:p14="http://schemas.microsoft.com/office/powerpoint/2010/main" val="314421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r="6529"/>
          <a:stretch/>
        </p:blipFill>
        <p:spPr>
          <a:xfrm>
            <a:off x="0" y="0"/>
            <a:ext cx="6032311" cy="68706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02452" y="5274852"/>
            <a:ext cx="34483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MARCEL DUCHAMP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“Fountain” 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Ready-made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5478" y="5180295"/>
            <a:ext cx="68329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MARCEL DUCHAMP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“L.H.O.O.Q.”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Pencil on a print of Leonardo da Vinci’s Mona Lisa  (Ready-made)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" y="0"/>
            <a:ext cx="4137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8478" cy="6874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4910" y="5353376"/>
            <a:ext cx="68329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MARCEL DUCHAMP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Large Glass”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 paint, lead, wire, foil, dust and varnish on glass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(1915–1923)</a:t>
            </a:r>
          </a:p>
        </p:txBody>
      </p:sp>
    </p:spTree>
    <p:extLst>
      <p:ext uri="{BB962C8B-B14F-4D97-AF65-F5344CB8AC3E}">
        <p14:creationId xmlns:p14="http://schemas.microsoft.com/office/powerpoint/2010/main" val="314694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6570" y="2070627"/>
            <a:ext cx="344216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 (Hans) Arp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(1886-1966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German-French</a:t>
            </a:r>
          </a:p>
        </p:txBody>
      </p:sp>
    </p:spTree>
    <p:extLst>
      <p:ext uri="{BB962C8B-B14F-4D97-AF65-F5344CB8AC3E}">
        <p14:creationId xmlns:p14="http://schemas.microsoft.com/office/powerpoint/2010/main" val="157761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4577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25966" y="5606619"/>
            <a:ext cx="7197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 ARP</a:t>
            </a: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“Collage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Arranged According to the Laws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Chance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fontAlgn="base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231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ProBook 450 G2</dc:creator>
  <cp:lastModifiedBy>ProBook 450 G2</cp:lastModifiedBy>
  <cp:revision>126</cp:revision>
  <dcterms:created xsi:type="dcterms:W3CDTF">2018-11-23T05:41:50Z</dcterms:created>
  <dcterms:modified xsi:type="dcterms:W3CDTF">2020-09-15T14:35:23Z</dcterms:modified>
</cp:coreProperties>
</file>